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Краевой конкурс профессионального мастерства на звание «Лучший по профессии»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Тема: «Алтайские продукты»</a:t>
            </a:r>
          </a:p>
          <a:p>
            <a:pPr marL="0" indent="0" algn="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Участница: </a:t>
            </a:r>
          </a:p>
          <a:p>
            <a:pPr marL="0" indent="0" algn="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повар Соловьева Елена Викторовна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с. Алтайское</a:t>
            </a:r>
          </a:p>
          <a:p>
            <a:pPr marL="0" indent="0"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КГБСУСО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Алтайский дом-интернат малой вместимости для престарелых и инвалидов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37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Хозяйка\Desktop\конкурс поваров\DSCN7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566" y="908720"/>
            <a:ext cx="4392488" cy="5856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Хозяйка\Desktop\конкурс поваров\DSCN70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8230">
            <a:off x="2549925" y="2012193"/>
            <a:ext cx="2535746" cy="3380995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Хозяйка\Desktop\конкурс поваров\DSCN70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6582">
            <a:off x="244255" y="3214571"/>
            <a:ext cx="2630264" cy="3507019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512" y="692696"/>
            <a:ext cx="5184576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Дегустация: булки ароматные, караваи знатные, корочки хрустящие, румяные, блестящие!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42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Хозяйка\Desktop\конкурс поваров\DSCN7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6672"/>
            <a:ext cx="4536504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51520" y="2679700"/>
            <a:ext cx="4032448" cy="34464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Лена у плиты творит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 крылышках парит: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бурлит вокруг нее,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Кухня – кузница ее.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Каждое ее творенье –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Просто сказка, - объеденье.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Мысли, творчества полет,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Тот, кто пробовал – поймет!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176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писание: https://im0-tub-ru.yandex.net/i?id=af612b59ed016143815d72f1d2ea26dd-l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://content.foto.mail.ru/mail/feitvera/_animated/i-899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4157" y="1744457"/>
            <a:ext cx="6336704" cy="5113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http://forumsmile.ru/u/e/0/2/e029992b8997e639b677ba389d95eaa6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96921">
            <a:off x="0" y="1600200"/>
            <a:ext cx="25463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gif-animashki.ru/images/animaciya_9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56448">
            <a:off x="7249953" y="1017329"/>
            <a:ext cx="1100909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412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йка\Desktop\конкурс поваров\IMG-20191105-WA0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5720" b="15720"/>
          <a:stretch/>
        </p:blipFill>
        <p:spPr bwMode="auto">
          <a:xfrm>
            <a:off x="4427984" y="-651621"/>
            <a:ext cx="4032448" cy="7168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512" y="836713"/>
            <a:ext cx="4032448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Знакомьтесь: Повар 4 разряда </a:t>
            </a:r>
          </a:p>
          <a:p>
            <a:pPr marL="0" indent="0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Соловьева Елена Викторовна </a:t>
            </a:r>
          </a:p>
          <a:p>
            <a:pPr marL="0" indent="0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 ее изделия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Хозяйка\Desktop\конкурс поваров\IMG-20191104-WA0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24887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7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озяйка\Desktop\конкурс поваров\DSCN7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82704"/>
            <a:ext cx="7416824" cy="55626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82" y="317488"/>
            <a:ext cx="7067128" cy="807256"/>
          </a:xfrm>
          <a:solidFill>
            <a:schemeClr val="bg2"/>
          </a:solidFill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Царство повара - кухня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42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Хозяйка\Desktop\конкурс поваров\DSCN69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524328" cy="5643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549275"/>
            <a:ext cx="7704856" cy="719138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Супчик ароматный, полезный и приятный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153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озяйка\Desktop\конкурс поваров\DSCN7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76" y="1772816"/>
            <a:ext cx="3402378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Хозяйка\Desktop\конкурс поваров\DSCN7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94" y="1628800"/>
            <a:ext cx="3618402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23528" y="476672"/>
            <a:ext cx="8253668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Руки Лены быстро лепят нежные рогалики, длинные косички, кругленькие розочки, мягкие ромашки… </a:t>
            </a:r>
            <a:endParaRPr lang="ru-RU" sz="2800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55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кгбсусо</a:t>
            </a:r>
            <a:endParaRPr lang="ru-RU" sz="2800" dirty="0"/>
          </a:p>
        </p:txBody>
      </p:sp>
      <p:pic>
        <p:nvPicPr>
          <p:cNvPr id="4098" name="Picture 2" descr="C:\Users\Хозяйка\Desktop\конкурс поваров\DSCN7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602457" cy="4951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76672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Будут булочки что надо: пышные и сладкие,  очень ароматные</a:t>
            </a:r>
            <a:endParaRPr lang="ru-RU" sz="3200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46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Хозяйка\Desktop\конкурс поваров\20191021_14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92696"/>
            <a:ext cx="4313198" cy="323489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Хозяйка\Desktop\конкурс поваров\IMG-20191105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140">
            <a:off x="4930615" y="3557326"/>
            <a:ext cx="3996442" cy="301294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Хозяйка\Desktop\конкурс поваров\20191021_1429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5763">
            <a:off x="651451" y="3581929"/>
            <a:ext cx="3490815" cy="26181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107504" y="1124743"/>
            <a:ext cx="3744416" cy="22328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приготовила салат,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просто чудо, загляденье.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набросала наугад,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получилось – объеденье</a:t>
            </a:r>
            <a:r>
              <a:rPr lang="ru-RU" sz="2200" b="1" dirty="0" smtClean="0">
                <a:solidFill>
                  <a:schemeClr val="tx1"/>
                </a:solidFill>
              </a:rPr>
              <a:t>!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33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Хозяйка\Desktop\конкурс поваров\DSCN6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2856"/>
            <a:ext cx="6048672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Хозяйка\Desktop\конкурс поваров\DSCN69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64" y="1412776"/>
            <a:ext cx="3446390" cy="2232248"/>
          </a:xfrm>
          <a:prstGeom prst="ellipse">
            <a:avLst/>
          </a:prstGeom>
          <a:ln w="63500" cap="rnd">
            <a:solidFill>
              <a:schemeClr val="bg2">
                <a:lumMod val="9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Хозяйка\Desktop\конкурс поваров\DSCN70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3" y="4293096"/>
            <a:ext cx="3528392" cy="216024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приятно пообедать и немного поболтать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01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Хозяйка\Desktop\конкурс поваров\DSCN7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2922025" cy="3896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Хозяйка\Desktop\конкурс поваров\DSCN70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1401"/>
            <a:ext cx="6060165" cy="4545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3545" y="4869160"/>
            <a:ext cx="3342671" cy="166378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запахло супом в доме…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Ложку я скорей беру,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наслажденьем дохлебаю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добавку  попрошу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191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145</TotalTime>
  <Words>163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КГБСУСО Алтайский дом-интернат малой вместимости для престарелых и инвалидов</vt:lpstr>
      <vt:lpstr>Презентация PowerPoint</vt:lpstr>
      <vt:lpstr>Царство повара - кухня</vt:lpstr>
      <vt:lpstr>Супчик ароматный, полезный и приятный</vt:lpstr>
      <vt:lpstr>Презентация PowerPoint</vt:lpstr>
      <vt:lpstr>                 кгбсусо</vt:lpstr>
      <vt:lpstr>Презентация PowerPoint</vt:lpstr>
      <vt:lpstr>Как приятно пообедать и немного поболтать</vt:lpstr>
      <vt:lpstr>Вот запахло супом в доме… Ложку я скорей беру, С наслажденьем дохлебаю И добавку  попрошу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Хозяйка</dc:creator>
  <cp:lastModifiedBy>Хозяйка</cp:lastModifiedBy>
  <cp:revision>31</cp:revision>
  <dcterms:created xsi:type="dcterms:W3CDTF">2019-11-03T15:01:38Z</dcterms:created>
  <dcterms:modified xsi:type="dcterms:W3CDTF">2019-11-03T18:18:10Z</dcterms:modified>
</cp:coreProperties>
</file>